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212E-4482-404A-965A-507C0D02D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2228E-F244-43AB-9E8A-B2A38CB20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725A9-E844-4C7F-99D6-50EE46CA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0199D-4D3C-49FE-9B44-AB0D091C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D80F-EDFA-450F-9DC5-9114F915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144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F1A9-311C-4A70-96CA-8FB11D5F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B394E-8638-4378-9880-5DD1AA2C2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D437-6310-482C-AD50-61A7F094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B1FA2-3111-4D50-8285-BD7AF0DF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A918-DF83-4B35-BF66-646D6883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35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CE203-12FE-431B-AB9A-473550C96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B9DB9-40B7-4B51-B848-2B9BF2CE3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66BFC-18D1-4B99-95E0-682B1E99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CC5F6-78DC-4243-B756-582CEBC3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FF-541C-4FE9-BEC9-B8B6C4AC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985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BCCE-963E-4005-B852-EFBAFC3E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BA35-8831-4E80-83E3-4617A84E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91F0B-92D2-4E1D-994D-F2C89FF2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62F9-2837-4ECA-B0CF-6834F3D6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74E8-AD74-41F8-8F26-214D93C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59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8797-C9D7-47F2-A373-00AF910A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7CDB3-3771-4AD0-A3E3-976131495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2ACF4-CCE3-4E2D-83E9-6FEF1CC0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331E3-CFF1-46E4-B9DB-C8B3C326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C57D-5CA4-4DCF-A2D3-5768A346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097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68E1-5353-4588-B44A-E40E7DC8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4386-0F4D-4344-AC25-75417922B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4E0EA-256B-4358-8910-94E27F26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0A724-6CBA-4E37-853F-3DF4BD34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717FC-F616-46B4-952C-9F764B7F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A9542-8217-4F4B-BB7B-09A0E743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04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2812-F9EB-4C24-BDB6-88066831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B4C7D-6C1D-4097-B6A7-ED259BF55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C9A3F-BA93-473C-8C24-D9AEAC9D8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1EF4C-2D3E-4A5C-9557-B0FE948F9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4F580-4CBE-433E-B24B-74D200034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BF5DD-73FA-48A2-A6DE-38B61C1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A90CC-5D61-4306-9563-671F96DE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7485E-AB97-45B2-8BDA-75DDC886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479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DB99-D63C-467D-A67A-3D7EB102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F0F86-4979-4177-9AF6-FEA6CE61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4CCCF-D5AC-4D9E-B08A-0E941DCF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2C7FB-F4FD-4E12-BE57-90E4C0BD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668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86A28-C288-4B82-98C1-C7A2A796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CCCE9-1913-479E-B523-6A2E4D5C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79389-835C-4B6B-A646-484C5CCE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469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B318-BE14-40C4-98A2-208BAEDC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A70B-BF4A-4548-BF10-B51E337F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DA8F8-2DE9-46E5-95A2-27133C174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30572-4DE7-4EAB-A718-C32C1A01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AFA7-08AD-434C-A026-99D3FF2D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13A1-419E-4211-9C13-ED11F13A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71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3CF5-17F4-4A13-BBB2-18F5AD11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66CAC-29BE-4C59-8AB2-8DDBF7C14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52374-3C85-47BE-BE58-55286770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3E7BF-DB60-4191-8AEE-2D9C6267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2CC9B-60C1-4114-AE4A-D32CE422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D0723-F9AC-4540-9555-811FB5E2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245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1044D-3170-4E3B-9724-3B89DD74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951B-F0F8-4456-AA42-A3B05254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80CBE-3B04-49AB-8D38-E52CE8C96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DE941-5F4E-44A1-8D98-81CE9F61E113}" type="datetimeFigureOut">
              <a:rPr lang="es-CO" smtClean="0"/>
              <a:t>21/03/2022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D6C0-7725-4BDA-87B1-8BDE95F71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30D0-7F1F-458E-88A2-80D258A66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574EE-1CC3-4212-B0FF-0A989FB99F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922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B27F89-A37B-4F09-A316-8E0AFCA7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7665" y="-959008"/>
            <a:ext cx="5686793" cy="82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1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07A0CD5-5338-4CC2-AA67-DA26DB62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9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17FA123-40FE-4B85-ACD4-FF1B8DB6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8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2245C1-3F48-4BB5-823E-443CFDC9D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0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5DE92E-5468-424D-B21B-D50796C5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9E0CA8F-0D98-4780-9060-99C0BEB1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9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95CEC33-FE47-415D-B6C6-EFD84AE4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4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60B2095A-C5BF-40FF-8012-6E298502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3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568B8A7-2176-4BDA-99A9-75652DFA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A4FD8B0-CD01-454B-87AE-564776D1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6874021-7AE8-491C-8CDA-E1AE28F7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9607" y="-638855"/>
            <a:ext cx="6535718" cy="84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05FECA4-4EC1-4C5D-943D-9AB9098B9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6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3C178E56-CB1A-41B4-B464-5EC9215C1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7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E408B29-A3A3-401A-9557-7FB37A861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8C3BE4B-000B-4DBC-A003-4315D6C98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6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F2F60E2-DF59-4C42-A60E-725691052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8B4B545-F4D8-46F0-92EA-03ADA6EAA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008529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6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A3E1A18-F320-4661-87E5-1920D4C0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22597"/>
            <a:ext cx="6857999" cy="88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soportecol</dc:creator>
  <cp:lastModifiedBy>soportecol</cp:lastModifiedBy>
  <cp:revision>2</cp:revision>
  <dcterms:created xsi:type="dcterms:W3CDTF">2022-03-21T19:06:36Z</dcterms:created>
  <dcterms:modified xsi:type="dcterms:W3CDTF">2022-03-21T20:15:56Z</dcterms:modified>
</cp:coreProperties>
</file>